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25" r:id="rId2"/>
    <p:sldId id="816" r:id="rId3"/>
    <p:sldId id="817" r:id="rId4"/>
    <p:sldId id="819" r:id="rId5"/>
    <p:sldId id="821" r:id="rId6"/>
    <p:sldId id="822" r:id="rId7"/>
    <p:sldId id="823" r:id="rId8"/>
    <p:sldId id="824" r:id="rId9"/>
    <p:sldId id="826" r:id="rId10"/>
    <p:sldId id="827" r:id="rId11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杉村　修" initials="杉村　修" lastIdx="0" clrIdx="0">
    <p:extLst>
      <p:ext uri="{19B8F6BF-5375-455C-9EA6-DF929625EA0E}">
        <p15:presenceInfo xmlns:p15="http://schemas.microsoft.com/office/powerpoint/2012/main" userId="S-1-5-21-39663814-3119926262-1794748864-17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79646"/>
    <a:srgbClr val="F09EF0"/>
    <a:srgbClr val="1F497D"/>
    <a:srgbClr val="FFFFCC"/>
    <a:srgbClr val="B7DEE8"/>
    <a:srgbClr val="E6B9B8"/>
    <a:srgbClr val="CCFFCC"/>
    <a:srgbClr val="E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36EA0-31AE-4644-93E6-99095ECB69DE}" v="88" dt="2025-08-19T12:23:54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5026" autoAdjust="0"/>
  </p:normalViewPr>
  <p:slideViewPr>
    <p:cSldViewPr>
      <p:cViewPr varScale="1">
        <p:scale>
          <a:sx n="78" d="100"/>
          <a:sy n="78" d="100"/>
        </p:scale>
        <p:origin x="74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3307" y="4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純一 千崎" userId="21c43d745cfc128a" providerId="LiveId" clId="{F4536EA0-31AE-4644-93E6-99095ECB69DE}"/>
    <pc:docChg chg="undo custSel addSld delSld modSld sldOrd">
      <pc:chgData name="純一 千崎" userId="21c43d745cfc128a" providerId="LiveId" clId="{F4536EA0-31AE-4644-93E6-99095ECB69DE}" dt="2025-08-19T12:39:13.188" v="823" actId="404"/>
      <pc:docMkLst>
        <pc:docMk/>
      </pc:docMkLst>
      <pc:sldChg chg="addSp modSp mod">
        <pc:chgData name="純一 千崎" userId="21c43d745cfc128a" providerId="LiveId" clId="{F4536EA0-31AE-4644-93E6-99095ECB69DE}" dt="2025-08-19T12:20:30.952" v="226" actId="14100"/>
        <pc:sldMkLst>
          <pc:docMk/>
          <pc:sldMk cId="586388510" sldId="816"/>
        </pc:sldMkLst>
        <pc:spChg chg="add mod">
          <ac:chgData name="純一 千崎" userId="21c43d745cfc128a" providerId="LiveId" clId="{F4536EA0-31AE-4644-93E6-99095ECB69DE}" dt="2025-08-19T12:19:50.124" v="119"/>
          <ac:spMkLst>
            <pc:docMk/>
            <pc:sldMk cId="586388510" sldId="816"/>
            <ac:spMk id="6" creationId="{306E7F68-CD4F-EC50-F00A-BEFC5A0B1274}"/>
          </ac:spMkLst>
        </pc:spChg>
        <pc:spChg chg="add mod">
          <ac:chgData name="純一 千崎" userId="21c43d745cfc128a" providerId="LiveId" clId="{F4536EA0-31AE-4644-93E6-99095ECB69DE}" dt="2025-08-19T12:20:30.952" v="226" actId="14100"/>
          <ac:spMkLst>
            <pc:docMk/>
            <pc:sldMk cId="586388510" sldId="816"/>
            <ac:spMk id="7" creationId="{CAF836BD-4986-2523-F8AD-F941B606CBC3}"/>
          </ac:spMkLst>
        </pc:spChg>
        <pc:picChg chg="add mod">
          <ac:chgData name="純一 千崎" userId="21c43d745cfc128a" providerId="LiveId" clId="{F4536EA0-31AE-4644-93E6-99095ECB69DE}" dt="2025-08-19T12:14:23.731" v="7" actId="1076"/>
          <ac:picMkLst>
            <pc:docMk/>
            <pc:sldMk cId="586388510" sldId="816"/>
            <ac:picMk id="3" creationId="{1BC5AECF-C4E4-EEDE-A374-A7F77E9D4F1B}"/>
          </ac:picMkLst>
        </pc:picChg>
        <pc:picChg chg="add mod">
          <ac:chgData name="純一 千崎" userId="21c43d745cfc128a" providerId="LiveId" clId="{F4536EA0-31AE-4644-93E6-99095ECB69DE}" dt="2025-08-19T12:14:42.947" v="9" actId="1076"/>
          <ac:picMkLst>
            <pc:docMk/>
            <pc:sldMk cId="586388510" sldId="816"/>
            <ac:picMk id="5" creationId="{AB86F30E-F5F2-4341-C8A7-D0952B314CDC}"/>
          </ac:picMkLst>
        </pc:picChg>
      </pc:sldChg>
      <pc:sldChg chg="addSp modSp mod">
        <pc:chgData name="純一 千崎" userId="21c43d745cfc128a" providerId="LiveId" clId="{F4536EA0-31AE-4644-93E6-99095ECB69DE}" dt="2025-08-19T12:19:16.873" v="61" actId="120"/>
        <pc:sldMkLst>
          <pc:docMk/>
          <pc:sldMk cId="60562391" sldId="817"/>
        </pc:sldMkLst>
        <pc:spChg chg="add mod">
          <ac:chgData name="純一 千崎" userId="21c43d745cfc128a" providerId="LiveId" clId="{F4536EA0-31AE-4644-93E6-99095ECB69DE}" dt="2025-08-19T12:19:16.873" v="61" actId="120"/>
          <ac:spMkLst>
            <pc:docMk/>
            <pc:sldMk cId="60562391" sldId="817"/>
            <ac:spMk id="2" creationId="{2C91DB4D-185E-E8BE-5EA4-071FE2CF117C}"/>
          </ac:spMkLst>
        </pc:spChg>
      </pc:sldChg>
      <pc:sldChg chg="del">
        <pc:chgData name="純一 千崎" userId="21c43d745cfc128a" providerId="LiveId" clId="{F4536EA0-31AE-4644-93E6-99095ECB69DE}" dt="2025-08-19T12:08:55.514" v="3" actId="2696"/>
        <pc:sldMkLst>
          <pc:docMk/>
          <pc:sldMk cId="2563519687" sldId="818"/>
        </pc:sldMkLst>
      </pc:sldChg>
      <pc:sldChg chg="addSp modSp mod">
        <pc:chgData name="純一 千崎" userId="21c43d745cfc128a" providerId="LiveId" clId="{F4536EA0-31AE-4644-93E6-99095ECB69DE}" dt="2025-08-19T12:20:55.538" v="252"/>
        <pc:sldMkLst>
          <pc:docMk/>
          <pc:sldMk cId="1575127283" sldId="819"/>
        </pc:sldMkLst>
        <pc:spChg chg="add mod">
          <ac:chgData name="純一 千崎" userId="21c43d745cfc128a" providerId="LiveId" clId="{F4536EA0-31AE-4644-93E6-99095ECB69DE}" dt="2025-08-19T12:20:55.538" v="252"/>
          <ac:spMkLst>
            <pc:docMk/>
            <pc:sldMk cId="1575127283" sldId="819"/>
            <ac:spMk id="3" creationId="{CE612EA1-EA68-D86A-3B31-9D2E2178D813}"/>
          </ac:spMkLst>
        </pc:spChg>
      </pc:sldChg>
      <pc:sldChg chg="delSp del mod">
        <pc:chgData name="純一 千崎" userId="21c43d745cfc128a" providerId="LiveId" clId="{F4536EA0-31AE-4644-93E6-99095ECB69DE}" dt="2025-08-19T12:08:53.389" v="2" actId="2696"/>
        <pc:sldMkLst>
          <pc:docMk/>
          <pc:sldMk cId="666620693" sldId="820"/>
        </pc:sldMkLst>
        <pc:spChg chg="del">
          <ac:chgData name="純一 千崎" userId="21c43d745cfc128a" providerId="LiveId" clId="{F4536EA0-31AE-4644-93E6-99095ECB69DE}" dt="2025-08-19T12:08:52.128" v="1"/>
          <ac:spMkLst>
            <pc:docMk/>
            <pc:sldMk cId="666620693" sldId="820"/>
            <ac:spMk id="2" creationId="{42075C62-DDEF-06AF-C44E-0BB8B7092FDA}"/>
          </ac:spMkLst>
        </pc:spChg>
      </pc:sldChg>
      <pc:sldChg chg="addSp modSp mod">
        <pc:chgData name="純一 千崎" userId="21c43d745cfc128a" providerId="LiveId" clId="{F4536EA0-31AE-4644-93E6-99095ECB69DE}" dt="2025-08-19T12:22:55.720" v="432" actId="2085"/>
        <pc:sldMkLst>
          <pc:docMk/>
          <pc:sldMk cId="1018750456" sldId="821"/>
        </pc:sldMkLst>
        <pc:spChg chg="add mod">
          <ac:chgData name="純一 千崎" userId="21c43d745cfc128a" providerId="LiveId" clId="{F4536EA0-31AE-4644-93E6-99095ECB69DE}" dt="2025-08-19T12:21:15.499" v="295"/>
          <ac:spMkLst>
            <pc:docMk/>
            <pc:sldMk cId="1018750456" sldId="821"/>
            <ac:spMk id="2" creationId="{CBD3F01B-A37A-CB07-20C7-FCB548C32548}"/>
          </ac:spMkLst>
        </pc:spChg>
        <pc:spChg chg="add mod">
          <ac:chgData name="純一 千崎" userId="21c43d745cfc128a" providerId="LiveId" clId="{F4536EA0-31AE-4644-93E6-99095ECB69DE}" dt="2025-08-19T12:22:55.720" v="432" actId="2085"/>
          <ac:spMkLst>
            <pc:docMk/>
            <pc:sldMk cId="1018750456" sldId="821"/>
            <ac:spMk id="3" creationId="{60CC4E4F-6AED-B9DC-0861-75E2E600954A}"/>
          </ac:spMkLst>
        </pc:spChg>
        <pc:picChg chg="mod">
          <ac:chgData name="純一 千崎" userId="21c43d745cfc128a" providerId="LiveId" clId="{F4536EA0-31AE-4644-93E6-99095ECB69DE}" dt="2025-08-19T12:22:31.573" v="427" actId="1076"/>
          <ac:picMkLst>
            <pc:docMk/>
            <pc:sldMk cId="1018750456" sldId="821"/>
            <ac:picMk id="4" creationId="{19426071-0DA4-E572-473F-7EE60463B4AF}"/>
          </ac:picMkLst>
        </pc:picChg>
      </pc:sldChg>
      <pc:sldChg chg="addSp modSp mod">
        <pc:chgData name="純一 千崎" userId="21c43d745cfc128a" providerId="LiveId" clId="{F4536EA0-31AE-4644-93E6-99095ECB69DE}" dt="2025-08-19T12:21:51.120" v="379" actId="14100"/>
        <pc:sldMkLst>
          <pc:docMk/>
          <pc:sldMk cId="3802457041" sldId="822"/>
        </pc:sldMkLst>
        <pc:spChg chg="add mod">
          <ac:chgData name="純一 千崎" userId="21c43d745cfc128a" providerId="LiveId" clId="{F4536EA0-31AE-4644-93E6-99095ECB69DE}" dt="2025-08-19T12:21:51.120" v="379" actId="14100"/>
          <ac:spMkLst>
            <pc:docMk/>
            <pc:sldMk cId="3802457041" sldId="822"/>
            <ac:spMk id="2" creationId="{70F9E395-F850-8467-8463-CA68EE307E9A}"/>
          </ac:spMkLst>
        </pc:spChg>
      </pc:sldChg>
      <pc:sldChg chg="addSp modSp mod">
        <pc:chgData name="純一 千崎" userId="21c43d745cfc128a" providerId="LiveId" clId="{F4536EA0-31AE-4644-93E6-99095ECB69DE}" dt="2025-08-19T12:23:12.369" v="438" actId="14100"/>
        <pc:sldMkLst>
          <pc:docMk/>
          <pc:sldMk cId="3321476902" sldId="823"/>
        </pc:sldMkLst>
        <pc:spChg chg="add mod">
          <ac:chgData name="純一 千崎" userId="21c43d745cfc128a" providerId="LiveId" clId="{F4536EA0-31AE-4644-93E6-99095ECB69DE}" dt="2025-08-19T12:22:08.280" v="410"/>
          <ac:spMkLst>
            <pc:docMk/>
            <pc:sldMk cId="3321476902" sldId="823"/>
            <ac:spMk id="5" creationId="{E2F61115-4500-FE16-15A2-492A93E0C8CF}"/>
          </ac:spMkLst>
        </pc:spChg>
        <pc:spChg chg="add mod">
          <ac:chgData name="純一 千崎" userId="21c43d745cfc128a" providerId="LiveId" clId="{F4536EA0-31AE-4644-93E6-99095ECB69DE}" dt="2025-08-19T12:23:12.369" v="438" actId="14100"/>
          <ac:spMkLst>
            <pc:docMk/>
            <pc:sldMk cId="3321476902" sldId="823"/>
            <ac:spMk id="6" creationId="{8744A761-FD36-B79A-996F-2F908F7D1EE9}"/>
          </ac:spMkLst>
        </pc:spChg>
      </pc:sldChg>
      <pc:sldChg chg="addSp modSp mod">
        <pc:chgData name="純一 千崎" userId="21c43d745cfc128a" providerId="LiveId" clId="{F4536EA0-31AE-4644-93E6-99095ECB69DE}" dt="2025-08-19T12:22:17.372" v="425"/>
        <pc:sldMkLst>
          <pc:docMk/>
          <pc:sldMk cId="1606754953" sldId="824"/>
        </pc:sldMkLst>
        <pc:spChg chg="add mod">
          <ac:chgData name="純一 千崎" userId="21c43d745cfc128a" providerId="LiveId" clId="{F4536EA0-31AE-4644-93E6-99095ECB69DE}" dt="2025-08-19T12:22:17.372" v="425"/>
          <ac:spMkLst>
            <pc:docMk/>
            <pc:sldMk cId="1606754953" sldId="824"/>
            <ac:spMk id="5" creationId="{09B80139-1805-EC99-2079-152ADAA85BE2}"/>
          </ac:spMkLst>
        </pc:spChg>
      </pc:sldChg>
      <pc:sldChg chg="add del">
        <pc:chgData name="純一 千崎" userId="21c43d745cfc128a" providerId="LiveId" clId="{F4536EA0-31AE-4644-93E6-99095ECB69DE}" dt="2025-08-19T12:20:40.070" v="228"/>
        <pc:sldMkLst>
          <pc:docMk/>
          <pc:sldMk cId="863203323" sldId="825"/>
        </pc:sldMkLst>
      </pc:sldChg>
      <pc:sldChg chg="add del">
        <pc:chgData name="純一 千崎" userId="21c43d745cfc128a" providerId="LiveId" clId="{F4536EA0-31AE-4644-93E6-99095ECB69DE}" dt="2025-08-19T12:19:23.853" v="63"/>
        <pc:sldMkLst>
          <pc:docMk/>
          <pc:sldMk cId="2860274915" sldId="825"/>
        </pc:sldMkLst>
      </pc:sldChg>
      <pc:sldChg chg="addSp delSp modSp add mod ord">
        <pc:chgData name="純一 千崎" userId="21c43d745cfc128a" providerId="LiveId" clId="{F4536EA0-31AE-4644-93E6-99095ECB69DE}" dt="2025-08-19T12:31:04.833" v="513"/>
        <pc:sldMkLst>
          <pc:docMk/>
          <pc:sldMk cId="3478803549" sldId="825"/>
        </pc:sldMkLst>
        <pc:spChg chg="mod">
          <ac:chgData name="純一 千崎" userId="21c43d745cfc128a" providerId="LiveId" clId="{F4536EA0-31AE-4644-93E6-99095ECB69DE}" dt="2025-08-19T12:23:45.775" v="454"/>
          <ac:spMkLst>
            <pc:docMk/>
            <pc:sldMk cId="3478803549" sldId="825"/>
            <ac:spMk id="2" creationId="{913CD294-5F85-8427-D2F5-32EE1546150D}"/>
          </ac:spMkLst>
        </pc:spChg>
        <pc:spChg chg="mod">
          <ac:chgData name="純一 千崎" userId="21c43d745cfc128a" providerId="LiveId" clId="{F4536EA0-31AE-4644-93E6-99095ECB69DE}" dt="2025-08-19T12:31:04.833" v="513"/>
          <ac:spMkLst>
            <pc:docMk/>
            <pc:sldMk cId="3478803549" sldId="825"/>
            <ac:spMk id="6" creationId="{206522DC-AB6F-C8F3-6B99-E57C7ED45C86}"/>
          </ac:spMkLst>
        </pc:spChg>
        <pc:picChg chg="add del mod">
          <ac:chgData name="純一 千崎" userId="21c43d745cfc128a" providerId="LiveId" clId="{F4536EA0-31AE-4644-93E6-99095ECB69DE}" dt="2025-08-19T12:27:49.298" v="481" actId="21"/>
          <ac:picMkLst>
            <pc:docMk/>
            <pc:sldMk cId="3478803549" sldId="825"/>
            <ac:picMk id="5" creationId="{772B16B5-179E-3E92-4AC9-C368C520BE8D}"/>
          </ac:picMkLst>
        </pc:picChg>
        <pc:picChg chg="del">
          <ac:chgData name="純一 千崎" userId="21c43d745cfc128a" providerId="LiveId" clId="{F4536EA0-31AE-4644-93E6-99095ECB69DE}" dt="2025-08-19T12:23:57.498" v="474" actId="478"/>
          <ac:picMkLst>
            <pc:docMk/>
            <pc:sldMk cId="3478803549" sldId="825"/>
            <ac:picMk id="13" creationId="{90C5FCB9-7344-DBA2-4B68-B1AFBD524DC5}"/>
          </ac:picMkLst>
        </pc:picChg>
        <pc:cxnChg chg="mod">
          <ac:chgData name="純一 千崎" userId="21c43d745cfc128a" providerId="LiveId" clId="{F4536EA0-31AE-4644-93E6-99095ECB69DE}" dt="2025-08-19T12:27:59.688" v="483" actId="1076"/>
          <ac:cxnSpMkLst>
            <pc:docMk/>
            <pc:sldMk cId="3478803549" sldId="825"/>
            <ac:cxnSpMk id="4" creationId="{53524B67-B388-153C-DFD8-3A94AB9421D9}"/>
          </ac:cxnSpMkLst>
        </pc:cxnChg>
      </pc:sldChg>
      <pc:sldChg chg="add del">
        <pc:chgData name="純一 千崎" userId="21c43d745cfc128a" providerId="LiveId" clId="{F4536EA0-31AE-4644-93E6-99095ECB69DE}" dt="2025-08-19T12:19:30.358" v="65"/>
        <pc:sldMkLst>
          <pc:docMk/>
          <pc:sldMk cId="4163110062" sldId="825"/>
        </pc:sldMkLst>
      </pc:sldChg>
      <pc:sldChg chg="addSp delSp modSp add mod">
        <pc:chgData name="純一 千崎" userId="21c43d745cfc128a" providerId="LiveId" clId="{F4536EA0-31AE-4644-93E6-99095ECB69DE}" dt="2025-08-19T12:36:50.222" v="767"/>
        <pc:sldMkLst>
          <pc:docMk/>
          <pc:sldMk cId="847478395" sldId="826"/>
        </pc:sldMkLst>
        <pc:spChg chg="add mod">
          <ac:chgData name="純一 千崎" userId="21c43d745cfc128a" providerId="LiveId" clId="{F4536EA0-31AE-4644-93E6-99095ECB69DE}" dt="2025-08-19T12:32:20.344" v="613" actId="2711"/>
          <ac:spMkLst>
            <pc:docMk/>
            <pc:sldMk cId="847478395" sldId="826"/>
            <ac:spMk id="3" creationId="{A86F54C2-C84C-287C-88F7-02A98101D07F}"/>
          </ac:spMkLst>
        </pc:spChg>
        <pc:spChg chg="mod">
          <ac:chgData name="純一 千崎" userId="21c43d745cfc128a" providerId="LiveId" clId="{F4536EA0-31AE-4644-93E6-99095ECB69DE}" dt="2025-08-19T12:36:50.222" v="767"/>
          <ac:spMkLst>
            <pc:docMk/>
            <pc:sldMk cId="847478395" sldId="826"/>
            <ac:spMk id="5" creationId="{25AB3F7D-20A6-C24D-13D9-4B9EC7963C95}"/>
          </ac:spMkLst>
        </pc:spChg>
        <pc:spChg chg="add mod">
          <ac:chgData name="純一 千崎" userId="21c43d745cfc128a" providerId="LiveId" clId="{F4536EA0-31AE-4644-93E6-99095ECB69DE}" dt="2025-08-19T12:36:40.658" v="750"/>
          <ac:spMkLst>
            <pc:docMk/>
            <pc:sldMk cId="847478395" sldId="826"/>
            <ac:spMk id="10" creationId="{077AC342-9478-C70D-410C-0786DEBA25F9}"/>
          </ac:spMkLst>
        </pc:spChg>
        <pc:spChg chg="add mod">
          <ac:chgData name="純一 千崎" userId="21c43d745cfc128a" providerId="LiveId" clId="{F4536EA0-31AE-4644-93E6-99095ECB69DE}" dt="2025-08-19T12:36:44.194" v="751" actId="1076"/>
          <ac:spMkLst>
            <pc:docMk/>
            <pc:sldMk cId="847478395" sldId="826"/>
            <ac:spMk id="15" creationId="{7ABBB1EE-FA7A-F9D2-30C6-98AFF51AE96E}"/>
          </ac:spMkLst>
        </pc:spChg>
        <pc:graphicFrameChg chg="add del mod">
          <ac:chgData name="純一 千崎" userId="21c43d745cfc128a" providerId="LiveId" clId="{F4536EA0-31AE-4644-93E6-99095ECB69DE}" dt="2025-08-19T12:32:58.076" v="617" actId="478"/>
          <ac:graphicFrameMkLst>
            <pc:docMk/>
            <pc:sldMk cId="847478395" sldId="826"/>
            <ac:graphicFrameMk id="6" creationId="{8162D3CC-5386-688E-61F7-FDEABC006081}"/>
          </ac:graphicFrameMkLst>
        </pc:graphicFrameChg>
        <pc:graphicFrameChg chg="add del mod modGraphic">
          <ac:chgData name="純一 千崎" userId="21c43d745cfc128a" providerId="LiveId" clId="{F4536EA0-31AE-4644-93E6-99095ECB69DE}" dt="2025-08-19T12:33:22.400" v="624" actId="478"/>
          <ac:graphicFrameMkLst>
            <pc:docMk/>
            <pc:sldMk cId="847478395" sldId="826"/>
            <ac:graphicFrameMk id="7" creationId="{C1BBC066-040B-E57C-C023-98BB53264790}"/>
          </ac:graphicFrameMkLst>
        </pc:graphicFrameChg>
        <pc:graphicFrameChg chg="add del mod modGraphic">
          <ac:chgData name="純一 千崎" userId="21c43d745cfc128a" providerId="LiveId" clId="{F4536EA0-31AE-4644-93E6-99095ECB69DE}" dt="2025-08-19T12:34:52.274" v="684" actId="478"/>
          <ac:graphicFrameMkLst>
            <pc:docMk/>
            <pc:sldMk cId="847478395" sldId="826"/>
            <ac:graphicFrameMk id="8" creationId="{EAA7F420-6080-D83E-104D-33F146BDD408}"/>
          </ac:graphicFrameMkLst>
        </pc:graphicFrameChg>
        <pc:graphicFrameChg chg="add del mod modGraphic">
          <ac:chgData name="純一 千崎" userId="21c43d745cfc128a" providerId="LiveId" clId="{F4536EA0-31AE-4644-93E6-99095ECB69DE}" dt="2025-08-19T12:34:50.631" v="683" actId="478"/>
          <ac:graphicFrameMkLst>
            <pc:docMk/>
            <pc:sldMk cId="847478395" sldId="826"/>
            <ac:graphicFrameMk id="11" creationId="{FC972602-21D5-79C8-DC0C-6C796AAC52E2}"/>
          </ac:graphicFrameMkLst>
        </pc:graphicFrameChg>
        <pc:graphicFrameChg chg="add del mod modGraphic">
          <ac:chgData name="純一 千崎" userId="21c43d745cfc128a" providerId="LiveId" clId="{F4536EA0-31AE-4644-93E6-99095ECB69DE}" dt="2025-08-19T12:34:46.417" v="681" actId="478"/>
          <ac:graphicFrameMkLst>
            <pc:docMk/>
            <pc:sldMk cId="847478395" sldId="826"/>
            <ac:graphicFrameMk id="12" creationId="{5CD93ECD-AF2E-8BF1-4856-4F1215DAC7B2}"/>
          </ac:graphicFrameMkLst>
        </pc:graphicFrameChg>
        <pc:graphicFrameChg chg="add mod modGraphic">
          <ac:chgData name="純一 千崎" userId="21c43d745cfc128a" providerId="LiveId" clId="{F4536EA0-31AE-4644-93E6-99095ECB69DE}" dt="2025-08-19T12:36:03.531" v="716"/>
          <ac:graphicFrameMkLst>
            <pc:docMk/>
            <pc:sldMk cId="847478395" sldId="826"/>
            <ac:graphicFrameMk id="13" creationId="{C3EB9E9C-331C-ABD6-C600-76B62C6B1CC9}"/>
          </ac:graphicFrameMkLst>
        </pc:graphicFrameChg>
        <pc:graphicFrameChg chg="add del mod">
          <ac:chgData name="純一 千崎" userId="21c43d745cfc128a" providerId="LiveId" clId="{F4536EA0-31AE-4644-93E6-99095ECB69DE}" dt="2025-08-19T12:36:15.247" v="720" actId="478"/>
          <ac:graphicFrameMkLst>
            <pc:docMk/>
            <pc:sldMk cId="847478395" sldId="826"/>
            <ac:graphicFrameMk id="14" creationId="{3C5E8FBD-C729-E3F2-2ED4-3E54B652999F}"/>
          </ac:graphicFrameMkLst>
        </pc:graphicFrameChg>
        <pc:picChg chg="del">
          <ac:chgData name="純一 千崎" userId="21c43d745cfc128a" providerId="LiveId" clId="{F4536EA0-31AE-4644-93E6-99095ECB69DE}" dt="2025-08-19T12:31:12.201" v="515" actId="478"/>
          <ac:picMkLst>
            <pc:docMk/>
            <pc:sldMk cId="847478395" sldId="826"/>
            <ac:picMk id="4" creationId="{A4FAEE3E-313F-02C0-3C64-40699BE71F72}"/>
          </ac:picMkLst>
        </pc:picChg>
      </pc:sldChg>
      <pc:sldChg chg="addSp delSp modSp add mod">
        <pc:chgData name="純一 千崎" userId="21c43d745cfc128a" providerId="LiveId" clId="{F4536EA0-31AE-4644-93E6-99095ECB69DE}" dt="2025-08-19T12:39:13.188" v="823" actId="404"/>
        <pc:sldMkLst>
          <pc:docMk/>
          <pc:sldMk cId="2390503633" sldId="827"/>
        </pc:sldMkLst>
        <pc:spChg chg="del">
          <ac:chgData name="純一 千崎" userId="21c43d745cfc128a" providerId="LiveId" clId="{F4536EA0-31AE-4644-93E6-99095ECB69DE}" dt="2025-08-19T12:37:06.017" v="798" actId="478"/>
          <ac:spMkLst>
            <pc:docMk/>
            <pc:sldMk cId="2390503633" sldId="827"/>
            <ac:spMk id="3" creationId="{BEDA5AF5-5D51-FC24-4259-5BC16AC653D8}"/>
          </ac:spMkLst>
        </pc:spChg>
        <pc:spChg chg="mod">
          <ac:chgData name="純一 千崎" userId="21c43d745cfc128a" providerId="LiveId" clId="{F4536EA0-31AE-4644-93E6-99095ECB69DE}" dt="2025-08-19T12:36:57.949" v="773"/>
          <ac:spMkLst>
            <pc:docMk/>
            <pc:sldMk cId="2390503633" sldId="827"/>
            <ac:spMk id="5" creationId="{9F78B202-1802-7C93-628B-2A85BA9CF880}"/>
          </ac:spMkLst>
        </pc:spChg>
        <pc:spChg chg="mod">
          <ac:chgData name="純一 千崎" userId="21c43d745cfc128a" providerId="LiveId" clId="{F4536EA0-31AE-4644-93E6-99095ECB69DE}" dt="2025-08-19T12:37:03.233" v="797"/>
          <ac:spMkLst>
            <pc:docMk/>
            <pc:sldMk cId="2390503633" sldId="827"/>
            <ac:spMk id="10" creationId="{77D1315B-9782-4394-5729-4301213DA8F8}"/>
          </ac:spMkLst>
        </pc:spChg>
        <pc:spChg chg="del">
          <ac:chgData name="純一 千崎" userId="21c43d745cfc128a" providerId="LiveId" clId="{F4536EA0-31AE-4644-93E6-99095ECB69DE}" dt="2025-08-19T12:37:07.818" v="799" actId="478"/>
          <ac:spMkLst>
            <pc:docMk/>
            <pc:sldMk cId="2390503633" sldId="827"/>
            <ac:spMk id="15" creationId="{4E404968-E062-8988-9F6B-5587C26EA935}"/>
          </ac:spMkLst>
        </pc:spChg>
        <pc:graphicFrameChg chg="add mod modGraphic">
          <ac:chgData name="純一 千崎" userId="21c43d745cfc128a" providerId="LiveId" clId="{F4536EA0-31AE-4644-93E6-99095ECB69DE}" dt="2025-08-19T12:39:13.188" v="823" actId="404"/>
          <ac:graphicFrameMkLst>
            <pc:docMk/>
            <pc:sldMk cId="2390503633" sldId="827"/>
            <ac:graphicFrameMk id="2" creationId="{61342A4B-F277-C480-D658-060100584853}"/>
          </ac:graphicFrameMkLst>
        </pc:graphicFrameChg>
        <pc:graphicFrameChg chg="modGraphic">
          <ac:chgData name="純一 千崎" userId="21c43d745cfc128a" providerId="LiveId" clId="{F4536EA0-31AE-4644-93E6-99095ECB69DE}" dt="2025-08-19T12:37:09.437" v="800" actId="6549"/>
          <ac:graphicFrameMkLst>
            <pc:docMk/>
            <pc:sldMk cId="2390503633" sldId="827"/>
            <ac:graphicFrameMk id="13" creationId="{B8E86333-41B4-7A2E-4E7A-F24842639F4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3994" y="2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/>
          <a:lstStyle>
            <a:lvl1pPr algn="r">
              <a:defRPr sz="1300"/>
            </a:lvl1pPr>
          </a:lstStyle>
          <a:p>
            <a:fld id="{3F1DE675-1CCC-428B-AFE2-09B4D579BA74}" type="datetimeFigureOut">
              <a:rPr kumimoji="1" lang="ja-JP" altLang="en-US" smtClean="0"/>
              <a:pPr/>
              <a:t>2025/8/19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5" y="9721108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 anchor="b"/>
          <a:lstStyle>
            <a:lvl1pPr algn="r">
              <a:defRPr sz="1300"/>
            </a:lvl1pPr>
          </a:lstStyle>
          <a:p>
            <a:fld id="{D6B888B2-F3DA-4FCF-8D56-BAD639D6B21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1572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/>
          <a:lstStyle>
            <a:lvl1pPr algn="r">
              <a:defRPr sz="1300"/>
            </a:lvl1pPr>
          </a:lstStyle>
          <a:p>
            <a:fld id="{C117A16A-2A3A-4311-9B62-B211EE1CA297}" type="datetimeFigureOut">
              <a:rPr kumimoji="1" lang="ja-JP" altLang="en-US" smtClean="0"/>
              <a:pPr/>
              <a:t>2025/8/19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39" tIns="47667" rIns="95339" bIns="4766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339" tIns="47667" rIns="95339" bIns="4766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721108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5339" tIns="47667" rIns="95339" bIns="47667" rtlCol="0" anchor="b"/>
          <a:lstStyle>
            <a:lvl1pPr algn="r">
              <a:defRPr sz="1300"/>
            </a:lvl1pPr>
          </a:lstStyle>
          <a:p>
            <a:fld id="{C5813CEF-A669-49C9-B178-7853B0E35A1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855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D9DA-E14D-043E-06FE-2C61D58A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A394EBDD-2ACE-4C6D-F9D7-D24FE5674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FB7CC6A8-9CD9-0450-3FBB-CC8DCD16C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918D358-AD44-D1FF-6CD0-23FC6C377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93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70120-E802-F65F-57CB-F17FC0E7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E243F6B6-21A2-5600-87BE-629FB15FB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BFF7467B-630C-ABFA-1D10-909F0FA05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E534985-E7E5-3B6F-FF05-C66959F22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50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D9DA-E14D-043E-06FE-2C61D58A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A394EBDD-2ACE-4C6D-F9D7-D24FE5674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FB7CC6A8-9CD9-0450-3FBB-CC8DCD16C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918D358-AD44-D1FF-6CD0-23FC6C377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93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E9B8-EDDB-FA43-A675-336E7405C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BA9F13C7-3328-790A-072B-AE16B2C34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5A5EC121-E2FA-1CC9-5FA3-986D4726E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27CDDEAF-55F7-6A22-13B3-12D97AA6F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80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34EA-1C13-175C-2A47-255DED77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5F56F44D-6B02-BD43-427C-A1BC609D5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F4298F31-2C93-2208-419F-0836428A3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BB46671-6C79-BED8-D500-2641A7C15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58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8953-4DF0-2D33-B533-A8E2AC7C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D309A874-4328-5036-1062-E230CF74B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DDDB81D1-56BA-584B-B559-B21C7517A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F306C69-CD95-8FE0-7318-858704072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55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3D55-198E-C7E1-2914-4D8FAEAE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F721C206-0F6B-F61E-0A6D-30205AADC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781F65E2-B864-D8F6-BE08-14F79E8C5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26AFB183-B904-2B2A-FCAF-D95510715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62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24E7-2220-5DDE-D65C-94523C387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DA8E7718-41DB-DFA9-E098-1E55B1DE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52BB3B05-B943-62F3-B9CC-85F6F107A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AA985FF-5E27-A75A-5D7C-D2656A0A5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304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1957-36C3-E657-58E8-2EE9C07F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E32D99EB-1F11-3518-F8B3-3400D94A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CD5429DF-CFA1-90E8-50A2-689230312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8A210C7-7B80-047D-9ADB-8AF8B385F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57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78E7-AD6A-01EE-28A5-2F7988661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38ECFD6E-BDCE-893A-53CD-460B74078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D80A832D-62B9-587B-B7FC-61EABEAEC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0B3DAAA-E95F-4BAF-4584-D68F7E9FC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CEF-A669-49C9-B178-7853B0E35A1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37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99E4-9BD9-483F-9D65-C20724B1D23D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943861" y="6633774"/>
            <a:ext cx="1248139" cy="2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DF79-F955-4E59-9F84-3699778283F6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93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A831-D99F-458E-B89C-558D0D8435AD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475-8491-472D-BF88-59EB36713418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41E0-9268-4130-A0D4-195437D1E770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8F7-ECFA-49F6-A60D-39D1FA97AE3D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E05-B4A3-476D-8733-F7F46E306DB7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291" y="44624"/>
            <a:ext cx="10597212" cy="47857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548680"/>
            <a:ext cx="4011084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548689"/>
            <a:ext cx="6815667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19D-237B-422D-9851-2C0FFA56F464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11291" y="44624"/>
            <a:ext cx="10597212" cy="47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80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1BAD-AA43-4063-AB19-C0F0394A6AD0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 userDrawn="1"/>
        </p:nvSpPr>
        <p:spPr>
          <a:xfrm>
            <a:off x="11291" y="44624"/>
            <a:ext cx="10597212" cy="47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80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6BC0-F727-4D7F-9204-8CF180555A4F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1292" y="44624"/>
            <a:ext cx="9325068" cy="47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7381" y="764705"/>
            <a:ext cx="11233248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617254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80B6-A7CA-4C80-8497-858789C49F00}" type="datetime1">
              <a:rPr kumimoji="1" lang="ja-JP" altLang="en-US" smtClean="0"/>
              <a:t>2025/8/19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509588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672" y="6597352"/>
            <a:ext cx="1219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143339" y="6561352"/>
            <a:ext cx="0" cy="36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12048661" y="6561352"/>
            <a:ext cx="0" cy="36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 userDrawn="1"/>
        </p:nvSpPr>
        <p:spPr>
          <a:xfrm>
            <a:off x="11777560" y="6572543"/>
            <a:ext cx="82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/20</a:t>
            </a: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"/>
          </p:nvPr>
        </p:nvSpPr>
        <p:spPr>
          <a:xfrm>
            <a:off x="9221667" y="6528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4AB6E35-45C9-4830-89FA-CFED4CA9F3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599F27-8C43-4EF5-24A0-31036E53DA6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7084" y="19106"/>
            <a:ext cx="2381577" cy="4560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793A3B-3500-4E5B-BC7D-D7F1767D9B67}"/>
              </a:ext>
            </a:extLst>
          </p:cNvPr>
          <p:cNvSpPr txBox="1"/>
          <p:nvPr userDrawn="1"/>
        </p:nvSpPr>
        <p:spPr>
          <a:xfrm>
            <a:off x="4660503" y="6543234"/>
            <a:ext cx="33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ヒラギノ角ゴ Pro"/>
              </a:rPr>
              <a:t>kzmainte</a:t>
            </a:r>
            <a:r>
              <a:rPr lang="ja-JP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ヒラギノ角ゴ Pro"/>
              </a:rPr>
              <a:t>　</a:t>
            </a:r>
            <a:r>
              <a:rPr lang="en-US" altLang="ja-JP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ヒラギノ角ゴ Pro"/>
              </a:rPr>
              <a:t>corporation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1800" b="1" kern="1200">
          <a:solidFill>
            <a:srgbClr val="0000FF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7F6D-5C72-0C1F-19A6-E5C06BEE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3">
            <a:extLst>
              <a:ext uri="{FF2B5EF4-FFF2-40B4-BE49-F238E27FC236}">
                <a16:creationId xmlns:a16="http://schemas.microsoft.com/office/drawing/2014/main" id="{913CD294-5F85-8427-D2F5-32EE15461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43" y="4420505"/>
            <a:ext cx="8534400" cy="79208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株式会社ケーズメンテ</a:t>
            </a:r>
            <a:endParaRPr kumimoji="1" lang="en-US" altLang="ja-JP" dirty="0"/>
          </a:p>
          <a:p>
            <a:r>
              <a:rPr kumimoji="1" lang="en-US" altLang="ja-JP" dirty="0"/>
              <a:t>2025/08/18</a:t>
            </a:r>
          </a:p>
          <a:p>
            <a:endParaRPr kumimoji="1" lang="en-US" altLang="ja-JP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3524B67-B388-153C-DFD8-3A94AB9421D9}"/>
              </a:ext>
            </a:extLst>
          </p:cNvPr>
          <p:cNvCxnSpPr>
            <a:cxnSpLocks/>
          </p:cNvCxnSpPr>
          <p:nvPr/>
        </p:nvCxnSpPr>
        <p:spPr>
          <a:xfrm>
            <a:off x="1599995" y="3356992"/>
            <a:ext cx="9577064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206522DC-AB6F-C8F3-6B99-E57C7ED45C86}"/>
              </a:ext>
            </a:extLst>
          </p:cNvPr>
          <p:cNvSpPr txBox="1">
            <a:spLocks/>
          </p:cNvSpPr>
          <p:nvPr/>
        </p:nvSpPr>
        <p:spPr>
          <a:xfrm>
            <a:off x="1206927" y="213285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r>
              <a:rPr lang="ja-JP" altLang="en-US" dirty="0"/>
              <a:t>職務、スキル紹介</a:t>
            </a:r>
          </a:p>
        </p:txBody>
      </p:sp>
    </p:spTree>
    <p:extLst>
      <p:ext uri="{BB962C8B-B14F-4D97-AF65-F5344CB8AC3E}">
        <p14:creationId xmlns:p14="http://schemas.microsoft.com/office/powerpoint/2010/main" val="347880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7F39-915C-98AE-0835-6911BA17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606C03A3-63F9-2CAE-5CFC-1C31EB936667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78B202-1802-7C93-628B-2A85BA9CF880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スキル</a:t>
            </a:r>
            <a:r>
              <a:rPr kumimoji="1" lang="en-US" altLang="ja-JP" b="1" i="0" dirty="0">
                <a:solidFill>
                  <a:srgbClr val="0000FF"/>
                </a:solidFill>
                <a:effectLst/>
                <a:latin typeface="ヒラギノ角ゴ Pro"/>
              </a:rPr>
              <a:t>2.</a:t>
            </a:r>
            <a:endParaRPr kumimoji="1" lang="ja-JP" altLang="en-US" b="1" i="0" dirty="0">
              <a:solidFill>
                <a:srgbClr val="0000FF"/>
              </a:solidFill>
              <a:effectLst/>
              <a:latin typeface="ヒラギノ角ゴ Pr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D1315B-9782-4394-5729-4301213DA8F8}"/>
              </a:ext>
            </a:extLst>
          </p:cNvPr>
          <p:cNvSpPr txBox="1"/>
          <p:nvPr/>
        </p:nvSpPr>
        <p:spPr>
          <a:xfrm>
            <a:off x="333566" y="6113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保有資格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B8E86333-41B4-7A2E-4E7A-F24842639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66093"/>
              </p:ext>
            </p:extLst>
          </p:nvPr>
        </p:nvGraphicFramePr>
        <p:xfrm>
          <a:off x="983432" y="4232598"/>
          <a:ext cx="4824095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4824095">
                  <a:extLst>
                    <a:ext uri="{9D8B030D-6E8A-4147-A177-3AD203B41FA5}">
                      <a16:colId xmlns:a16="http://schemas.microsoft.com/office/drawing/2014/main" val="66899125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ja-JP" sz="1600" kern="100" dirty="0"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2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036538"/>
                  </a:ext>
                </a:extLst>
              </a:tr>
            </a:tbl>
          </a:graphicData>
        </a:graphic>
      </p:graphicFrame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1342A4B-F277-C480-D658-060100584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79849"/>
              </p:ext>
            </p:extLst>
          </p:nvPr>
        </p:nvGraphicFramePr>
        <p:xfrm>
          <a:off x="1631504" y="652874"/>
          <a:ext cx="7920880" cy="587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748">
                  <a:extLst>
                    <a:ext uri="{9D8B030D-6E8A-4147-A177-3AD203B41FA5}">
                      <a16:colId xmlns:a16="http://schemas.microsoft.com/office/drawing/2014/main" val="3535793986"/>
                    </a:ext>
                  </a:extLst>
                </a:gridCol>
                <a:gridCol w="3044132">
                  <a:extLst>
                    <a:ext uri="{9D8B030D-6E8A-4147-A177-3AD203B41FA5}">
                      <a16:colId xmlns:a16="http://schemas.microsoft.com/office/drawing/2014/main" val="2995609122"/>
                    </a:ext>
                  </a:extLst>
                </a:gridCol>
              </a:tblGrid>
              <a:tr h="3975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900" kern="100" dirty="0">
                          <a:effectLst/>
                        </a:rPr>
                        <a:t>資格名目</a:t>
                      </a:r>
                      <a:endParaRPr lang="ja-JP" sz="9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900" kern="100" dirty="0">
                          <a:effectLst/>
                        </a:rPr>
                        <a:t>取得日</a:t>
                      </a:r>
                      <a:endParaRPr lang="ja-JP" sz="9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680145977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 dirty="0">
                          <a:effectLst/>
                        </a:rPr>
                        <a:t>普通自動車運転免許（第一種） 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1995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10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970646795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 dirty="0">
                          <a:effectLst/>
                        </a:rPr>
                        <a:t>ガス溶接技能講習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1995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895658429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玉掛技能講習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1996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9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695331478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ホイスト式クレーン特別教育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1999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7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2452220804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アーク溶接特別教育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2002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8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486108719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フォークリフト技能講習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2002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10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130051558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産業用ロボット特別教育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2010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1858897344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動力プレス機械特定自主検査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2010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7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921257861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職長教育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2012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3618457614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第一種衛生管理者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2014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2579565450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ja-JP" sz="1100" kern="100">
                          <a:effectLst/>
                        </a:rPr>
                        <a:t>級機械設計技術者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2015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1786585077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ja-JP" sz="1100" kern="100">
                          <a:effectLst/>
                        </a:rPr>
                        <a:t>級機械保全技能士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2016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2027570476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9001:2015</a:t>
                      </a:r>
                      <a:r>
                        <a:rPr lang="ja-JP" sz="1100" kern="100" dirty="0">
                          <a:effectLst/>
                        </a:rPr>
                        <a:t>内部監査員養成セミナー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2017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772484280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第二種電気工事士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2023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579524813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buNone/>
                      </a:pPr>
                      <a:r>
                        <a:rPr lang="ja-JP" sz="1100" kern="100">
                          <a:effectLst/>
                        </a:rPr>
                        <a:t>低圧電気取扱業務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2024</a:t>
                      </a:r>
                      <a:r>
                        <a:rPr lang="ja-JP" sz="1100" kern="100" dirty="0">
                          <a:effectLst/>
                        </a:rPr>
                        <a:t>年　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ja-JP" sz="1100" kern="100" dirty="0">
                          <a:effectLst/>
                        </a:rPr>
                        <a:t>月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76200" marR="0" marT="0" marB="0" anchor="ctr"/>
                </a:tc>
                <a:extLst>
                  <a:ext uri="{0D108BD9-81ED-4DB2-BD59-A6C34878D82A}">
                    <a16:rowId xmlns:a16="http://schemas.microsoft.com/office/drawing/2014/main" val="48572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0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7F6D-5C72-0C1F-19A6-E5C06BEE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BF871030-2E04-5C7B-2099-7DE55964B56C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547B20D-692D-75E8-FFFC-8EE0B6BC7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6"/>
          <a:stretch/>
        </p:blipFill>
        <p:spPr>
          <a:xfrm>
            <a:off x="262332" y="771967"/>
            <a:ext cx="3792410" cy="56430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BC5AECF-C4E4-EEDE-A374-A7F77E9D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431" y="800708"/>
            <a:ext cx="3328961" cy="35283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86F30E-F5F2-4341-C8A7-D0952B314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388" y="884548"/>
            <a:ext cx="2758679" cy="33607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6E7F68-CD4F-EC50-F00A-BEFC5A0B1274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プレス機油圧ホース更新</a:t>
            </a:r>
            <a:endParaRPr kumimoji="1" lang="en-US" altLang="ja-JP" b="1" i="0" dirty="0">
              <a:solidFill>
                <a:srgbClr val="0000FF"/>
              </a:solidFill>
              <a:effectLst/>
              <a:latin typeface="ヒラギノ角ゴ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F836BD-4986-2523-F8AD-F941B606CBC3}"/>
              </a:ext>
            </a:extLst>
          </p:cNvPr>
          <p:cNvSpPr txBox="1"/>
          <p:nvPr/>
        </p:nvSpPr>
        <p:spPr>
          <a:xfrm>
            <a:off x="4552430" y="4670959"/>
            <a:ext cx="61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ホース長変更、変更に伴いマニホールド新規設計製作</a:t>
            </a:r>
            <a:endParaRPr kumimoji="1" lang="en-US" altLang="ja-JP" b="1" i="0" dirty="0">
              <a:solidFill>
                <a:srgbClr val="0000FF"/>
              </a:solidFill>
              <a:effectLst/>
              <a:latin typeface="ヒラギノ角ゴ Pro"/>
            </a:endParaRPr>
          </a:p>
        </p:txBody>
      </p:sp>
    </p:spTree>
    <p:extLst>
      <p:ext uri="{BB962C8B-B14F-4D97-AF65-F5344CB8AC3E}">
        <p14:creationId xmlns:p14="http://schemas.microsoft.com/office/powerpoint/2010/main" val="58638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2C56D-BC16-F1FA-7FFE-DC3E1346F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B79C3A14-AB08-81A0-D0B4-9CD383A4ED00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E7A1A64-D9F4-466A-CC6E-082BEA7CA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2" y="3307587"/>
            <a:ext cx="5519936" cy="31049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2DEF5D0-DA19-36B6-6E4E-5BAEB4C2C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t="10429" r="1030" b="10380"/>
          <a:stretch/>
        </p:blipFill>
        <p:spPr>
          <a:xfrm>
            <a:off x="492632" y="620688"/>
            <a:ext cx="5519936" cy="2458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B2F722-7443-D27A-0407-A39A8B537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26771"/>
          <a:stretch/>
        </p:blipFill>
        <p:spPr>
          <a:xfrm>
            <a:off x="6358428" y="620688"/>
            <a:ext cx="5066164" cy="57858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91DB4D-185E-E8BE-5EA4-071FE2CF117C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ショットブラスト装置整備</a:t>
            </a:r>
          </a:p>
        </p:txBody>
      </p:sp>
    </p:spTree>
    <p:extLst>
      <p:ext uri="{BB962C8B-B14F-4D97-AF65-F5344CB8AC3E}">
        <p14:creationId xmlns:p14="http://schemas.microsoft.com/office/powerpoint/2010/main" val="6056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835D7-EB2A-057D-9F77-B75A98F1C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93574E6-400A-64D0-0BF4-D6FBAE865D2D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AB49C-3F42-34CD-EB45-EE9231E65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5"/>
          <a:stretch/>
        </p:blipFill>
        <p:spPr>
          <a:xfrm>
            <a:off x="9796562" y="753060"/>
            <a:ext cx="2146738" cy="29163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FCD51D-3E39-B60C-AFC5-610DB01E9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5"/>
          <a:stretch/>
        </p:blipFill>
        <p:spPr>
          <a:xfrm>
            <a:off x="2634619" y="753060"/>
            <a:ext cx="6784754" cy="29163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059B89C-E568-310D-A746-75310F589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5"/>
          <a:stretch/>
        </p:blipFill>
        <p:spPr>
          <a:xfrm>
            <a:off x="248700" y="753060"/>
            <a:ext cx="2146738" cy="291632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4EDC415-03EE-24C9-916C-6AA344FF6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b="43546"/>
          <a:stretch/>
        </p:blipFill>
        <p:spPr>
          <a:xfrm>
            <a:off x="212740" y="4192904"/>
            <a:ext cx="5850057" cy="20444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C345E6-F779-95A2-2010-FB749FCB30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 b="32092"/>
          <a:stretch/>
        </p:blipFill>
        <p:spPr>
          <a:xfrm>
            <a:off x="6238133" y="4192904"/>
            <a:ext cx="5705167" cy="198430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612EA1-EA68-D86A-3B31-9D2E2178D813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ピストンポンプ整備</a:t>
            </a:r>
          </a:p>
        </p:txBody>
      </p:sp>
    </p:spTree>
    <p:extLst>
      <p:ext uri="{BB962C8B-B14F-4D97-AF65-F5344CB8AC3E}">
        <p14:creationId xmlns:p14="http://schemas.microsoft.com/office/powerpoint/2010/main" val="157512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3091-2723-C1C8-E442-FB1864CD5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729B1D8C-38B3-B9FC-1FA2-11E237E6C240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426071-0DA4-E572-473F-7EE60463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9"/>
          <a:stretch/>
        </p:blipFill>
        <p:spPr>
          <a:xfrm>
            <a:off x="1343472" y="548680"/>
            <a:ext cx="9217024" cy="59706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D3F01B-A37A-CB07-20C7-FCB548C32548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架台新規設計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CC4E4F-6AED-B9DC-0861-75E2E600954A}"/>
              </a:ext>
            </a:extLst>
          </p:cNvPr>
          <p:cNvSpPr/>
          <p:nvPr/>
        </p:nvSpPr>
        <p:spPr>
          <a:xfrm>
            <a:off x="7320136" y="6237312"/>
            <a:ext cx="1008112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5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DFA4E-4182-8143-209D-811FAEE4F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737AE1C-FB1C-620B-6C31-6C0D88939C34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706E7D-1ACE-B391-5B55-A2D7B1136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1" t="20355" r="20921" b="45778"/>
          <a:stretch>
            <a:fillRect/>
          </a:stretch>
        </p:blipFill>
        <p:spPr>
          <a:xfrm>
            <a:off x="407368" y="2923206"/>
            <a:ext cx="11180103" cy="34672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04EEF8-CFCD-5182-A82A-98890E083D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0" b="21837"/>
          <a:stretch>
            <a:fillRect/>
          </a:stretch>
        </p:blipFill>
        <p:spPr>
          <a:xfrm>
            <a:off x="1559496" y="647808"/>
            <a:ext cx="4425912" cy="20705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5C7D3F5-C83D-D914-90AB-1EFC51F326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5" b="9300"/>
          <a:stretch>
            <a:fillRect/>
          </a:stretch>
        </p:blipFill>
        <p:spPr>
          <a:xfrm>
            <a:off x="7627211" y="654085"/>
            <a:ext cx="3592399" cy="20899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F9E395-F850-8467-8463-CA68EE307E9A}"/>
              </a:ext>
            </a:extLst>
          </p:cNvPr>
          <p:cNvSpPr txBox="1"/>
          <p:nvPr/>
        </p:nvSpPr>
        <p:spPr>
          <a:xfrm>
            <a:off x="335360" y="1166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可変ローラ新規設計、製作取付けまで。</a:t>
            </a:r>
          </a:p>
        </p:txBody>
      </p:sp>
    </p:spTree>
    <p:extLst>
      <p:ext uri="{BB962C8B-B14F-4D97-AF65-F5344CB8AC3E}">
        <p14:creationId xmlns:p14="http://schemas.microsoft.com/office/powerpoint/2010/main" val="380245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DFAF-9CB6-BBE5-6A9D-98863804A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DEB1EFE7-B062-80FF-52B6-D148FB62F895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BCD236-AA12-DF67-AD42-8CF36AF2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85" y="620688"/>
            <a:ext cx="8248630" cy="590214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61115-4500-FE16-15A2-492A93E0C8CF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検査治具新規設計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44A761-FD36-B79A-996F-2F908F7D1EE9}"/>
              </a:ext>
            </a:extLst>
          </p:cNvPr>
          <p:cNvSpPr/>
          <p:nvPr/>
        </p:nvSpPr>
        <p:spPr>
          <a:xfrm>
            <a:off x="7464152" y="5979145"/>
            <a:ext cx="720080" cy="258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47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16B-A7E7-DE7E-E87E-853CB2EE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DDED48AE-F38A-336D-C629-3A77B4458231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AB880D-9B3C-9263-86B1-267BC871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692696"/>
            <a:ext cx="8079311" cy="572519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B80139-1805-EC99-2079-152ADAA85BE2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クランプユニット新規設計</a:t>
            </a:r>
          </a:p>
        </p:txBody>
      </p:sp>
    </p:spTree>
    <p:extLst>
      <p:ext uri="{BB962C8B-B14F-4D97-AF65-F5344CB8AC3E}">
        <p14:creationId xmlns:p14="http://schemas.microsoft.com/office/powerpoint/2010/main" val="160675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28BC-EFDA-7116-2B0A-62B000BC6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C357B34B-9F62-D374-07F9-B96E438974D2}"/>
              </a:ext>
            </a:extLst>
          </p:cNvPr>
          <p:cNvSpPr txBox="1">
            <a:spLocks/>
          </p:cNvSpPr>
          <p:nvPr/>
        </p:nvSpPr>
        <p:spPr>
          <a:xfrm>
            <a:off x="885867" y="256490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fontAlgn="base"/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AB3F7D-20A6-C24D-13D9-4B9EC7963C95}"/>
              </a:ext>
            </a:extLst>
          </p:cNvPr>
          <p:cNvSpPr txBox="1"/>
          <p:nvPr/>
        </p:nvSpPr>
        <p:spPr>
          <a:xfrm>
            <a:off x="335360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スキル</a:t>
            </a:r>
            <a:r>
              <a:rPr kumimoji="1" lang="en-US" altLang="ja-JP" b="1" i="0" dirty="0">
                <a:solidFill>
                  <a:srgbClr val="0000FF"/>
                </a:solidFill>
                <a:effectLst/>
                <a:latin typeface="ヒラギノ角ゴ Pro"/>
              </a:rPr>
              <a:t>1.</a:t>
            </a:r>
            <a:endParaRPr kumimoji="1" lang="ja-JP" altLang="en-US" b="1" i="0" dirty="0">
              <a:solidFill>
                <a:srgbClr val="0000FF"/>
              </a:solidFill>
              <a:effectLst/>
              <a:latin typeface="ヒラギノ角ゴ Pro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6F54C2-C84C-287C-88F7-02A98101D07F}"/>
              </a:ext>
            </a:extLst>
          </p:cNvPr>
          <p:cNvSpPr txBox="1"/>
          <p:nvPr/>
        </p:nvSpPr>
        <p:spPr>
          <a:xfrm>
            <a:off x="862489" y="980728"/>
            <a:ext cx="80978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・導入設備の提案、企画。設置後の不具合改善</a:t>
            </a:r>
            <a:b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</a:b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・図面を見ながらの設備組み立て、調整、油圧配管、空圧配管</a:t>
            </a:r>
            <a:b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</a:b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・溶接作業、ガス溶断作業</a:t>
            </a:r>
            <a:endParaRPr lang="ja-JP" altLang="ja-JP" sz="1800" kern="100" dirty="0">
              <a:effectLst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・モータ、シリンダ、ポンプ等の整備作業</a:t>
            </a:r>
            <a:b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</a:b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・各種機械要素の取り扱い</a:t>
            </a:r>
            <a:b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</a:b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・作業手順書の作成</a:t>
            </a:r>
            <a:endParaRPr lang="ja-JP" altLang="ja-JP" sz="1800" kern="100" dirty="0">
              <a:effectLst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・電気トラブルの対応</a:t>
            </a:r>
            <a:b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</a:b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</a:t>
            </a:r>
            <a:r>
              <a:rPr lang="en-US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CAD</a:t>
            </a: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ソフトを使用して</a:t>
            </a:r>
            <a:r>
              <a:rPr lang="ja-JP" altLang="en-US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装置・</a:t>
            </a: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治工具の設計、設計製図の検図</a:t>
            </a:r>
            <a:endParaRPr lang="ja-JP" altLang="ja-JP" sz="1800" kern="100" dirty="0">
              <a:effectLst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・電装盤配線</a:t>
            </a:r>
            <a:endParaRPr lang="ja-JP" altLang="ja-JP" sz="1800" kern="100" dirty="0">
              <a:effectLst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ja-JP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・</a:t>
            </a:r>
            <a:r>
              <a:rPr lang="ja-JP" altLang="en-US" sz="1800" kern="100" dirty="0">
                <a:effectLst/>
                <a:ea typeface="ＭＳ 明朝" panose="02020609040205080304" pitchFamily="17" charset="-128"/>
                <a:cs typeface="ＭＳ ゴシック" panose="020B0609070205080204" pitchFamily="49" charset="-128"/>
              </a:rPr>
              <a:t>給水システム等の簡素システム構築</a:t>
            </a:r>
            <a:endParaRPr lang="ja-JP" altLang="ja-JP" sz="1800" kern="100" dirty="0">
              <a:effectLst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7AC342-9478-C70D-410C-0786DEBA25F9}"/>
              </a:ext>
            </a:extLst>
          </p:cNvPr>
          <p:cNvSpPr txBox="1"/>
          <p:nvPr/>
        </p:nvSpPr>
        <p:spPr>
          <a:xfrm>
            <a:off x="333566" y="6113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知識・技術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3EB9E9C-331C-ABD6-C600-76B62C6B1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88264"/>
              </p:ext>
            </p:extLst>
          </p:nvPr>
        </p:nvGraphicFramePr>
        <p:xfrm>
          <a:off x="983432" y="4232598"/>
          <a:ext cx="4824095" cy="2306320"/>
        </p:xfrm>
        <a:graphic>
          <a:graphicData uri="http://schemas.openxmlformats.org/drawingml/2006/table">
            <a:tbl>
              <a:tblPr firstRow="1" firstCol="1" bandRow="1"/>
              <a:tblGrid>
                <a:gridCol w="4824095">
                  <a:extLst>
                    <a:ext uri="{9D8B030D-6E8A-4147-A177-3AD203B41FA5}">
                      <a16:colId xmlns:a16="http://schemas.microsoft.com/office/drawing/2014/main" val="66899125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コネクタ・ソケット・端子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年未満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モーター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センサ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年未満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ベアリング・軸受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バルブ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油圧機器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機械・電子部品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産業用ポンプ 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工作機械・ロボット・重電</a:t>
                      </a:r>
                      <a:r>
                        <a:rPr 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工作機械 </a:t>
                      </a:r>
                      <a:r>
                        <a:rPr lang="ja-JP" alt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ja-JP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altLang="en-US" sz="1600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年以上</a:t>
                      </a:r>
                      <a:endParaRPr lang="ja-JP" sz="1600" kern="100" dirty="0"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2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036538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BBB1EE-FA7A-F9D2-30C6-98AFF51AE96E}"/>
              </a:ext>
            </a:extLst>
          </p:cNvPr>
          <p:cNvSpPr txBox="1"/>
          <p:nvPr/>
        </p:nvSpPr>
        <p:spPr>
          <a:xfrm>
            <a:off x="263352" y="38430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0" dirty="0">
                <a:solidFill>
                  <a:srgbClr val="0000FF"/>
                </a:solidFill>
                <a:effectLst/>
                <a:latin typeface="ヒラギノ角ゴ Pro"/>
              </a:rPr>
              <a:t>取扱商品</a:t>
            </a:r>
          </a:p>
        </p:txBody>
      </p:sp>
    </p:spTree>
    <p:extLst>
      <p:ext uri="{BB962C8B-B14F-4D97-AF65-F5344CB8AC3E}">
        <p14:creationId xmlns:p14="http://schemas.microsoft.com/office/powerpoint/2010/main" val="847478395"/>
      </p:ext>
    </p:extLst>
  </p:cSld>
  <p:clrMapOvr>
    <a:masterClrMapping/>
  </p:clrMapOvr>
</p:sld>
</file>

<file path=ppt/theme/theme1.xml><?xml version="1.0" encoding="utf-8"?>
<a:theme xmlns:a="http://schemas.openxmlformats.org/drawingml/2006/main" name="本編用のペー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0" i="0" dirty="0" smtClean="0">
            <a:solidFill>
              <a:srgbClr val="333333"/>
            </a:solidFill>
            <a:effectLst/>
            <a:latin typeface="ヒラギノ角ゴ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44373</TotalTime>
  <Words>373</Words>
  <Application>Microsoft Office PowerPoint</Application>
  <PresentationFormat>ワイド画面</PresentationFormat>
  <Paragraphs>71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ＭＳ 明朝</vt:lpstr>
      <vt:lpstr>ヒラギノ角ゴ Pro</vt:lpstr>
      <vt:lpstr>游明朝</vt:lpstr>
      <vt:lpstr>Arial</vt:lpstr>
      <vt:lpstr>Calibri</vt:lpstr>
      <vt:lpstr>本編用のページ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Minebea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Mar 2015 Business Term  &amp; Mid-Term Business Plan</dc:title>
  <dc:creator>clientadmin</dc:creator>
  <cp:lastModifiedBy>純一 千崎</cp:lastModifiedBy>
  <cp:revision>3804</cp:revision>
  <cp:lastPrinted>2025-05-11T23:05:18Z</cp:lastPrinted>
  <dcterms:created xsi:type="dcterms:W3CDTF">2013-10-08T03:52:48Z</dcterms:created>
  <dcterms:modified xsi:type="dcterms:W3CDTF">2025-08-19T12:39:20Z</dcterms:modified>
</cp:coreProperties>
</file>